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docProps/core.xml" ContentType="application/vnd.openxmlformats-package.core-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4471"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2" d="100"/>
          <a:sy n="92" d="100"/>
        </p:scale>
        <p:origin x="-816"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F07C07-AE11-F64A-9FF6-62384C5225A6}" type="datetimeFigureOut">
              <a:rPr lang="en-US" smtClean="0"/>
              <a:pPr/>
              <a:t>5/18/11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D0EB3D-0E9A-E74A-B79D-0F2450292515}"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of the quotes and</a:t>
            </a:r>
            <a:r>
              <a:rPr lang="en-US" baseline="0" dirty="0" smtClean="0"/>
              <a:t> views that I found was really centered around the views on imagination</a:t>
            </a:r>
            <a:endParaRPr lang="en-US" dirty="0"/>
          </a:p>
        </p:txBody>
      </p:sp>
      <p:sp>
        <p:nvSpPr>
          <p:cNvPr id="4" name="Slide Number Placeholder 3"/>
          <p:cNvSpPr>
            <a:spLocks noGrp="1"/>
          </p:cNvSpPr>
          <p:nvPr>
            <p:ph type="sldNum" sz="quarter" idx="10"/>
          </p:nvPr>
        </p:nvSpPr>
        <p:spPr/>
        <p:txBody>
          <a:bodyPr/>
          <a:lstStyle/>
          <a:p>
            <a:fld id="{21D0EB3D-0E9A-E74A-B79D-0F2450292515}" type="slidenum">
              <a:rPr lang="en-AU" smtClean="0"/>
              <a:pPr/>
              <a:t>1</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Holiness is pure –Godlike</a:t>
            </a:r>
            <a:r>
              <a:rPr lang="en-US" baseline="0" dirty="0" smtClean="0"/>
              <a:t> figure. Certain of nothing except that the truth of imagination and the </a:t>
            </a:r>
            <a:r>
              <a:rPr lang="en-US" baseline="0" smtClean="0"/>
              <a:t>heart’s affection. </a:t>
            </a:r>
            <a:endParaRPr lang="en-US"/>
          </a:p>
        </p:txBody>
      </p:sp>
      <p:sp>
        <p:nvSpPr>
          <p:cNvPr id="4" name="Slide Number Placeholder 3"/>
          <p:cNvSpPr>
            <a:spLocks noGrp="1"/>
          </p:cNvSpPr>
          <p:nvPr>
            <p:ph type="sldNum" sz="quarter" idx="10"/>
          </p:nvPr>
        </p:nvSpPr>
        <p:spPr/>
        <p:txBody>
          <a:bodyPr/>
          <a:lstStyle/>
          <a:p>
            <a:fld id="{21D0EB3D-0E9A-E74A-B79D-0F2450292515}" type="slidenum">
              <a:rPr lang="en-AU" smtClean="0"/>
              <a:pPr/>
              <a:t>2</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From</a:t>
            </a:r>
            <a:r>
              <a:rPr lang="en-AU" baseline="0" dirty="0" smtClean="0"/>
              <a:t> the Reading Book (1)</a:t>
            </a:r>
            <a:endParaRPr lang="en-AU" dirty="0"/>
          </a:p>
        </p:txBody>
      </p:sp>
      <p:sp>
        <p:nvSpPr>
          <p:cNvPr id="4" name="Slide Number Placeholder 3"/>
          <p:cNvSpPr>
            <a:spLocks noGrp="1"/>
          </p:cNvSpPr>
          <p:nvPr>
            <p:ph type="sldNum" sz="quarter" idx="10"/>
          </p:nvPr>
        </p:nvSpPr>
        <p:spPr/>
        <p:txBody>
          <a:bodyPr/>
          <a:lstStyle/>
          <a:p>
            <a:fld id="{21D0EB3D-0E9A-E74A-B79D-0F2450292515}" type="slidenum">
              <a:rPr lang="en-AU" smtClean="0"/>
              <a:pPr/>
              <a:t>3</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AU"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AU" smtClean="0"/>
              <a:t>Click to edit Master subtitle style</a:t>
            </a:r>
            <a:endParaRPr kumimoji="0" lang="en-US"/>
          </a:p>
        </p:txBody>
      </p:sp>
      <p:sp>
        <p:nvSpPr>
          <p:cNvPr id="30" name="Date Placeholder 29"/>
          <p:cNvSpPr>
            <a:spLocks noGrp="1"/>
          </p:cNvSpPr>
          <p:nvPr>
            <p:ph type="dt" sz="half" idx="10"/>
          </p:nvPr>
        </p:nvSpPr>
        <p:spPr/>
        <p:txBody>
          <a:bodyPr/>
          <a:lstStyle/>
          <a:p>
            <a:fld id="{13723D8F-C4A9-41D8-8DD9-654C9CC04DEC}" type="datetime1">
              <a:rPr lang="en-US" smtClean="0"/>
              <a:pPr/>
              <a:t>5/18/11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F94E285-444D-4C0C-8BFA-BDB311F86A9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AU"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p>
            <a:fld id="{CDFC47F9-F887-7845-A4A2-70EA0946AC71}" type="datetimeFigureOut">
              <a:rPr lang="en-US" smtClean="0"/>
              <a:pPr/>
              <a:t>5/18/11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AU"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p>
            <a:fld id="{CDFC47F9-F887-7845-A4A2-70EA0946AC71}" type="datetimeFigureOut">
              <a:rPr lang="en-US" smtClean="0"/>
              <a:pPr/>
              <a:t>5/18/11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AU"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p>
            <a:fld id="{CDFC47F9-F887-7845-A4A2-70EA0946AC71}" type="datetimeFigureOut">
              <a:rPr lang="en-US" smtClean="0"/>
              <a:pPr/>
              <a:t>5/18/11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AU"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AU" smtClean="0"/>
              <a:t>Click to edit Master text styles</a:t>
            </a:r>
          </a:p>
        </p:txBody>
      </p:sp>
      <p:sp>
        <p:nvSpPr>
          <p:cNvPr id="4" name="Date Placeholder 3"/>
          <p:cNvSpPr>
            <a:spLocks noGrp="1"/>
          </p:cNvSpPr>
          <p:nvPr>
            <p:ph type="dt" sz="half" idx="10"/>
          </p:nvPr>
        </p:nvSpPr>
        <p:spPr/>
        <p:txBody>
          <a:bodyPr/>
          <a:lstStyle/>
          <a:p>
            <a:fld id="{743D985D-41A0-4705-858A-FEEDE5B81603}" type="datetime1">
              <a:rPr lang="en-US" smtClean="0"/>
              <a:pPr/>
              <a:t>5/18/11</a:t>
            </a:fld>
            <a:endParaRPr lang="en-US"/>
          </a:p>
        </p:txBody>
      </p:sp>
      <p:sp>
        <p:nvSpPr>
          <p:cNvPr id="5" name="Footer Placeholder 4"/>
          <p:cNvSpPr>
            <a:spLocks noGrp="1"/>
          </p:cNvSpPr>
          <p:nvPr>
            <p:ph type="ftr" sz="quarter" idx="11"/>
          </p:nvPr>
        </p:nvSpPr>
        <p:spPr/>
        <p:txBody>
          <a:bodyPr/>
          <a:lstStyle/>
          <a:p>
            <a:r>
              <a:rPr lang="en-US" smtClean="0"/>
              <a:t>
              </a:t>
            </a:r>
            <a:endParaRPr lang="en-US"/>
          </a:p>
        </p:txBody>
      </p:sp>
      <p:sp>
        <p:nvSpPr>
          <p:cNvPr id="6" name="Slide Number Placeholder 5"/>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sz="2400" dirty="0">
              <a:solidFill>
                <a:srgbClr val="FFFFFF"/>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AU"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5" name="Date Placeholder 4"/>
          <p:cNvSpPr>
            <a:spLocks noGrp="1"/>
          </p:cNvSpPr>
          <p:nvPr>
            <p:ph type="dt" sz="half" idx="10"/>
          </p:nvPr>
        </p:nvSpPr>
        <p:spPr/>
        <p:txBody>
          <a:bodyPr/>
          <a:lstStyle/>
          <a:p>
            <a:fld id="{CDFC47F9-F887-7845-A4A2-70EA0946AC71}" type="datetimeFigureOut">
              <a:rPr lang="en-US" smtClean="0"/>
              <a:pPr/>
              <a:t>5/18/11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AU"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AU"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AU"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7" name="Date Placeholder 6"/>
          <p:cNvSpPr>
            <a:spLocks noGrp="1"/>
          </p:cNvSpPr>
          <p:nvPr>
            <p:ph type="dt" sz="half" idx="10"/>
          </p:nvPr>
        </p:nvSpPr>
        <p:spPr/>
        <p:txBody>
          <a:bodyPr/>
          <a:lstStyle/>
          <a:p>
            <a:fld id="{CDFC47F9-F887-7845-A4A2-70EA0946AC71}" type="datetimeFigureOut">
              <a:rPr lang="en-US" smtClean="0"/>
              <a:pPr/>
              <a:t>5/18/11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AU" smtClean="0"/>
              <a:t>Click to edit Master title style</a:t>
            </a:r>
            <a:endParaRPr kumimoji="0" lang="en-US"/>
          </a:p>
        </p:txBody>
      </p:sp>
      <p:sp>
        <p:nvSpPr>
          <p:cNvPr id="3" name="Date Placeholder 2"/>
          <p:cNvSpPr>
            <a:spLocks noGrp="1"/>
          </p:cNvSpPr>
          <p:nvPr>
            <p:ph type="dt" sz="half" idx="10"/>
          </p:nvPr>
        </p:nvSpPr>
        <p:spPr/>
        <p:txBody>
          <a:bodyPr/>
          <a:lstStyle/>
          <a:p>
            <a:fld id="{CDFC47F9-F887-7845-A4A2-70EA0946AC71}" type="datetimeFigureOut">
              <a:rPr lang="en-US" smtClean="0"/>
              <a:pPr/>
              <a:t>5/18/11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FC47F9-F887-7845-A4A2-70EA0946AC71}" type="datetimeFigureOut">
              <a:rPr lang="en-US" smtClean="0"/>
              <a:pPr/>
              <a:t>5/18/11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AU"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AU"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5" name="Date Placeholder 4"/>
          <p:cNvSpPr>
            <a:spLocks noGrp="1"/>
          </p:cNvSpPr>
          <p:nvPr>
            <p:ph type="dt" sz="half" idx="10"/>
          </p:nvPr>
        </p:nvSpPr>
        <p:spPr/>
        <p:txBody>
          <a:bodyPr/>
          <a:lstStyle/>
          <a:p>
            <a:fld id="{CDFC47F9-F887-7845-A4A2-70EA0946AC71}" type="datetimeFigureOut">
              <a:rPr lang="en-US" smtClean="0"/>
              <a:pPr/>
              <a:t>5/18/11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AU"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AU" smtClean="0"/>
              <a:t>Click to edit Master text styles</a:t>
            </a:r>
          </a:p>
        </p:txBody>
      </p:sp>
      <p:sp>
        <p:nvSpPr>
          <p:cNvPr id="5" name="Date Placeholder 4"/>
          <p:cNvSpPr>
            <a:spLocks noGrp="1"/>
          </p:cNvSpPr>
          <p:nvPr>
            <p:ph type="dt" sz="half" idx="10"/>
          </p:nvPr>
        </p:nvSpPr>
        <p:spPr/>
        <p:txBody>
          <a:bodyPr/>
          <a:lstStyle/>
          <a:p>
            <a:fld id="{CDFC47F9-F887-7845-A4A2-70EA0946AC71}" type="datetimeFigureOut">
              <a:rPr lang="en-US" smtClean="0"/>
              <a:pPr/>
              <a:t>5/18/11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8077200" y="6356350"/>
            <a:ext cx="609600" cy="365125"/>
          </a:xfrm>
        </p:spPr>
        <p:txBody>
          <a:bodyPr/>
          <a:lstStyle/>
          <a:p>
            <a:fld id="{858AAF5E-9101-C54E-A1E0-599E7B8796F3}" type="slidenum">
              <a:rPr lang="en-AU" smtClean="0"/>
              <a:pPr/>
              <a:t>‹#›</a:t>
            </a:fld>
            <a:endParaRPr lang="en-A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AU"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AU"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AU" smtClean="0"/>
              <a:t>Click to edit Master text styles</a:t>
            </a:r>
          </a:p>
          <a:p>
            <a:pPr lvl="1" eaLnBrk="1" latinLnBrk="0" hangingPunct="1"/>
            <a:r>
              <a:rPr kumimoji="0" lang="en-AU" smtClean="0"/>
              <a:t>Second level</a:t>
            </a:r>
          </a:p>
          <a:p>
            <a:pPr lvl="2" eaLnBrk="1" latinLnBrk="0" hangingPunct="1"/>
            <a:r>
              <a:rPr kumimoji="0" lang="en-AU" smtClean="0"/>
              <a:t>Third level</a:t>
            </a:r>
          </a:p>
          <a:p>
            <a:pPr lvl="3" eaLnBrk="1" latinLnBrk="0" hangingPunct="1"/>
            <a:r>
              <a:rPr kumimoji="0" lang="en-AU" smtClean="0"/>
              <a:t>Fourth level</a:t>
            </a:r>
          </a:p>
          <a:p>
            <a:pPr lvl="4" eaLnBrk="1" latinLnBrk="0" hangingPunct="1"/>
            <a:r>
              <a:rPr kumimoji="0" lang="en-AU"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DFC47F9-F887-7845-A4A2-70EA0946AC71}" type="datetimeFigureOut">
              <a:rPr lang="en-US" smtClean="0"/>
              <a:pPr/>
              <a:t>5/18/11</a:t>
            </a:fld>
            <a:endParaRPr lang="en-A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A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58AAF5E-9101-C54E-A1E0-599E7B8796F3}" type="slidenum">
              <a:rPr lang="en-AU" smtClean="0"/>
              <a:pPr/>
              <a:t>‹#›</a:t>
            </a:fld>
            <a:endParaRPr lang="en-A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472" r:id="rId1"/>
    <p:sldLayoutId id="2147484473" r:id="rId2"/>
    <p:sldLayoutId id="2147484474" r:id="rId3"/>
    <p:sldLayoutId id="2147484475" r:id="rId4"/>
    <p:sldLayoutId id="2147484476" r:id="rId5"/>
    <p:sldLayoutId id="2147484477" r:id="rId6"/>
    <p:sldLayoutId id="2147484478" r:id="rId7"/>
    <p:sldLayoutId id="2147484479" r:id="rId8"/>
    <p:sldLayoutId id="2147484480" r:id="rId9"/>
    <p:sldLayoutId id="2147484481" r:id="rId10"/>
    <p:sldLayoutId id="214748448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Romanticism </a:t>
            </a:r>
            <a:endParaRPr lang="en-AU" dirty="0"/>
          </a:p>
        </p:txBody>
      </p:sp>
      <p:sp>
        <p:nvSpPr>
          <p:cNvPr id="3" name="Subtitle 2"/>
          <p:cNvSpPr>
            <a:spLocks noGrp="1"/>
          </p:cNvSpPr>
          <p:nvPr>
            <p:ph type="subTitle" idx="1"/>
          </p:nvPr>
        </p:nvSpPr>
        <p:spPr/>
        <p:txBody>
          <a:bodyPr/>
          <a:lstStyle/>
          <a:p>
            <a:r>
              <a:rPr lang="en-AU" dirty="0" smtClean="0"/>
              <a:t>Different points of views on Romanticism</a:t>
            </a:r>
            <a:endParaRPr lang="en-A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algn="ctr">
              <a:buNone/>
            </a:pPr>
            <a:r>
              <a:rPr lang="en-AU" sz="2800" dirty="0" smtClean="0"/>
              <a:t>“I am certain of nothing but the holiness of the heart’s affections, and the truth of imagination.” –Keats </a:t>
            </a:r>
            <a:endParaRPr lang="en-AU"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algn="ctr">
              <a:buNone/>
            </a:pPr>
            <a:r>
              <a:rPr lang="en-AU" sz="2800" dirty="0" smtClean="0"/>
              <a:t>   The Romantic Movement: it marked for many people (although not for all) the abandonment of the idea that there was a given order in nature; it posited the notion that order was something not discovered in nature but created by the human mind.</a:t>
            </a:r>
          </a:p>
          <a:p>
            <a:pPr algn="ctr">
              <a:buNone/>
            </a:pPr>
            <a:endParaRPr lang="en-AU"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algn="ctr">
              <a:buNone/>
            </a:pPr>
            <a:r>
              <a:rPr lang="en-AU" sz="2800" dirty="0" smtClean="0"/>
              <a:t>In the Romantic view, the interpreter should act as a lamp which, in the process of casting light out into the dark chaos of the incoherent given, ordered experience by the power of the illumination. What fed the lamp was not something given by the external world but the fuel provided by the individual imagination.</a:t>
            </a:r>
            <a:endParaRPr lang="en-AU"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rmAutofit/>
          </a:bodyPr>
          <a:lstStyle/>
          <a:p>
            <a:pPr algn="ctr">
              <a:buNone/>
            </a:pPr>
            <a:r>
              <a:rPr lang="en-AU" sz="2800" dirty="0" smtClean="0"/>
              <a:t>Whatever threatens such imaginative freedom is </a:t>
            </a:r>
            <a:r>
              <a:rPr lang="en-AU" sz="2800" dirty="0" smtClean="0"/>
              <a:t>dehumanizing.</a:t>
            </a:r>
            <a:endParaRPr lang="en-AU" sz="28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181</TotalTime>
  <Words>195</Words>
  <Application>Microsoft Macintosh PowerPoint</Application>
  <PresentationFormat>On-screen Show (4:3)</PresentationFormat>
  <Paragraphs>12</Paragraphs>
  <Slides>5</Slides>
  <Notes>3</Notes>
  <HiddenSlides>0</HiddenSlides>
  <MMClips>0</MMClips>
  <ScaleCrop>false</ScaleCrop>
  <HeadingPairs>
    <vt:vector size="4" baseType="variant">
      <vt:variant>
        <vt:lpstr>Design Template</vt:lpstr>
      </vt:variant>
      <vt:variant>
        <vt:i4>1</vt:i4>
      </vt:variant>
      <vt:variant>
        <vt:lpstr>Slide Titles</vt:lpstr>
      </vt:variant>
      <vt:variant>
        <vt:i4>5</vt:i4>
      </vt:variant>
    </vt:vector>
  </HeadingPairs>
  <TitlesOfParts>
    <vt:vector size="6" baseType="lpstr">
      <vt:lpstr>Flow</vt:lpstr>
      <vt:lpstr>Romanticism </vt:lpstr>
      <vt:lpstr>Slide 2</vt:lpstr>
      <vt:lpstr>Slide 3</vt:lpstr>
      <vt:lpstr>Slide 4</vt:lpstr>
      <vt:lpstr>Slide 5</vt:lpstr>
    </vt:vector>
  </TitlesOfParts>
  <Company>office mac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Romanticism </dc:title>
  <dc:creator>gloria cho</dc:creator>
  <cp:lastModifiedBy>gloria cho</cp:lastModifiedBy>
  <cp:revision>4</cp:revision>
  <dcterms:created xsi:type="dcterms:W3CDTF">2011-05-18T03:12:25Z</dcterms:created>
  <dcterms:modified xsi:type="dcterms:W3CDTF">2011-05-18T03:14:51Z</dcterms:modified>
</cp:coreProperties>
</file>